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04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6AAAF-0418-402D-8D6E-0013B7C76B6A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F65E-27AC-44B6-B857-0D311E9A2B3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6AAAF-0418-402D-8D6E-0013B7C76B6A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F65E-27AC-44B6-B857-0D311E9A2B3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6AAAF-0418-402D-8D6E-0013B7C76B6A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F65E-27AC-44B6-B857-0D311E9A2B3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6AAAF-0418-402D-8D6E-0013B7C76B6A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F65E-27AC-44B6-B857-0D311E9A2B3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6AAAF-0418-402D-8D6E-0013B7C76B6A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F65E-27AC-44B6-B857-0D311E9A2B3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6AAAF-0418-402D-8D6E-0013B7C76B6A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F65E-27AC-44B6-B857-0D311E9A2B3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6AAAF-0418-402D-8D6E-0013B7C76B6A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F65E-27AC-44B6-B857-0D311E9A2B3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6AAAF-0418-402D-8D6E-0013B7C76B6A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F65E-27AC-44B6-B857-0D311E9A2B3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6AAAF-0418-402D-8D6E-0013B7C76B6A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F65E-27AC-44B6-B857-0D311E9A2B3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6AAAF-0418-402D-8D6E-0013B7C76B6A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F65E-27AC-44B6-B857-0D311E9A2B3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6AAAF-0418-402D-8D6E-0013B7C76B6A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F65E-27AC-44B6-B857-0D311E9A2B3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6AAAF-0418-402D-8D6E-0013B7C76B6A}" type="datetimeFigureOut">
              <a:rPr lang="en-US" smtClean="0"/>
              <a:t>4/19/2010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2F65E-27AC-44B6-B857-0D311E9A2B3C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42999" y="114300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42999" y="11430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annaliese</dc:creator>
  <cp:lastModifiedBy>annaliese</cp:lastModifiedBy>
  <cp:revision>1</cp:revision>
  <dcterms:created xsi:type="dcterms:W3CDTF">2010-04-19T04:26:08Z</dcterms:created>
  <dcterms:modified xsi:type="dcterms:W3CDTF">2010-04-19T04:28:32Z</dcterms:modified>
</cp:coreProperties>
</file>